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B9C"/>
    <a:srgbClr val="6DAC53"/>
    <a:srgbClr val="DFC8DB"/>
    <a:srgbClr val="734E9C"/>
    <a:srgbClr val="F3E589"/>
    <a:srgbClr val="DCA415"/>
    <a:srgbClr val="87C130"/>
    <a:srgbClr val="C7DB4E"/>
    <a:srgbClr val="3AAD37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0" autoAdjust="0"/>
    <p:restoredTop sz="86452" autoAdjust="0"/>
  </p:normalViewPr>
  <p:slideViewPr>
    <p:cSldViewPr showGuides="1">
      <p:cViewPr varScale="1">
        <p:scale>
          <a:sx n="75" d="100"/>
          <a:sy n="75" d="100"/>
        </p:scale>
        <p:origin x="-96" y="-88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/>
          <p:cNvSpPr>
            <a:spLocks noChangeArrowheads="1"/>
          </p:cNvSpPr>
          <p:nvPr userDrawn="1"/>
        </p:nvSpPr>
        <p:spPr bwMode="auto">
          <a:xfrm>
            <a:off x="4953000" y="1716596"/>
            <a:ext cx="4419600" cy="1676400"/>
          </a:xfrm>
          <a:prstGeom prst="roundRect">
            <a:avLst>
              <a:gd name="adj" fmla="val 456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63500" dist="53882" dir="2700000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-107" charset="-128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81092" y="1834716"/>
            <a:ext cx="3453933" cy="144016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>
              <a:defRPr sz="2000" baseline="0">
                <a:solidFill>
                  <a:schemeClr val="bg2"/>
                </a:solidFill>
                <a:latin typeface="(日本語用のフォントを使用)"/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81092" y="3532758"/>
            <a:ext cx="3461908" cy="72433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indent="0" algn="l">
              <a:buFontTx/>
              <a:buNone/>
              <a:defRPr sz="1400">
                <a:solidFill>
                  <a:schemeClr val="bg2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061200" y="4473116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3378EEB1-A7C7-430D-87EB-1D42725893B0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  <p:pic>
        <p:nvPicPr>
          <p:cNvPr id="10" name="Picture 7" descr="飾り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317465"/>
            <a:ext cx="6858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/>
          <p:cNvSpPr>
            <a:spLocks noChangeArrowheads="1"/>
          </p:cNvSpPr>
          <p:nvPr userDrawn="1"/>
        </p:nvSpPr>
        <p:spPr bwMode="auto">
          <a:xfrm>
            <a:off x="308261" y="55476"/>
            <a:ext cx="9289479" cy="4932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63500" dist="46662" dir="3284183" algn="ctr" rotWithShape="0">
              <a:schemeClr val="hlink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-107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6536" y="129041"/>
            <a:ext cx="8748972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25508" y="6662180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pic>
        <p:nvPicPr>
          <p:cNvPr id="10" name="Picture 7" descr="飾り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6720" y="196510"/>
            <a:ext cx="3048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6589713"/>
            <a:ext cx="9903600" cy="396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269" y="6660740"/>
            <a:ext cx="9145463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800" baseline="0">
                <a:solidFill>
                  <a:schemeClr val="bg2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BEE4CB2-7A6F-4165-99D0-DCDC218A9B6D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655638"/>
            <a:ext cx="9518650" cy="1369206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041068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63</cp:revision>
  <dcterms:created xsi:type="dcterms:W3CDTF">2009-03-09T01:25:54Z</dcterms:created>
  <dcterms:modified xsi:type="dcterms:W3CDTF">2014-08-06T09:51:20Z</dcterms:modified>
</cp:coreProperties>
</file>