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B82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75" d="100"/>
          <a:sy n="75" d="100"/>
        </p:scale>
        <p:origin x="-96" y="-88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0025" y="2708275"/>
            <a:ext cx="9505950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025" y="3501008"/>
            <a:ext cx="950595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rgbClr val="355B82"/>
                </a:solidFill>
                <a:latin typeface="+mj-ea"/>
                <a:ea typeface="+mj-ea"/>
              </a:defRPr>
            </a:lvl1pPr>
          </a:lstStyle>
          <a:p>
            <a:endParaRPr lang="en-US" altLang="ja-JP" smtClean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D88E0BFB-776C-4DA9-9112-5921D4AAB095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pic>
        <p:nvPicPr>
          <p:cNvPr id="8" name="Picture 11" descr="pptmf_titleb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389455"/>
            <a:ext cx="9903600" cy="7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ptmf_titlebr0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84344"/>
            <a:ext cx="9903600" cy="17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9" y="80628"/>
            <a:ext cx="8431070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355B8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00472" y="6701046"/>
            <a:ext cx="9289032" cy="144000"/>
          </a:xfrm>
          <a:ln/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701046"/>
            <a:ext cx="364596" cy="1440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pic>
        <p:nvPicPr>
          <p:cNvPr id="6" name="Picture 11" descr="pptmf_titlebr0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40668"/>
            <a:ext cx="9903600" cy="17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000" y="6669361"/>
            <a:ext cx="9360000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pic>
        <p:nvPicPr>
          <p:cNvPr id="4" name="Picture 13" descr="pptmf_confi0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659813" y="116632"/>
            <a:ext cx="10461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4" name="サブタイトル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サブタイトル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6FF28A81-01CC-45E9-A448-D6B1E01731F2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スライド番号プレースホル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55</cp:revision>
  <dcterms:created xsi:type="dcterms:W3CDTF">2009-03-09T01:25:54Z</dcterms:created>
  <dcterms:modified xsi:type="dcterms:W3CDTF">2014-08-06T09:52:00Z</dcterms:modified>
</cp:coreProperties>
</file>