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906000" cy="6858000" type="A4"/>
  <p:notesSz cx="6735763" cy="9866313"/>
  <p:defaultTextStyle>
    <a:defPPr>
      <a:defRPr lang="ja-JP"/>
    </a:defPPr>
    <a:lvl1pPr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333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4" autoAdjust="0"/>
    <p:restoredTop sz="94660"/>
  </p:normalViewPr>
  <p:slideViewPr>
    <p:cSldViewPr showGuides="1">
      <p:cViewPr>
        <p:scale>
          <a:sx n="100" d="100"/>
          <a:sy n="100" d="100"/>
        </p:scale>
        <p:origin x="-1944" y="-372"/>
      </p:cViewPr>
      <p:guideLst>
        <p:guide orient="horz" pos="2160"/>
        <p:guide pos="126"/>
        <p:guide pos="3120"/>
        <p:guide pos="61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06" y="-96"/>
      </p:cViewPr>
      <p:guideLst>
        <p:guide orient="horz" pos="3108"/>
        <p:guide pos="212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1D75B2A5-DE42-4B99-AC77-3C6B868D86A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defRPr sz="1200"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defRPr sz="1200"/>
            </a:lvl1pPr>
          </a:lstStyle>
          <a:p>
            <a:fld id="{B409A344-AEFD-4463-B2B4-0E54DABB5FBE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7" charset="0"/>
        <a:ea typeface="ＭＳ Ｐ明朝" pitchFamily="-107" charset="-128"/>
        <a:cs typeface="ＭＳ Ｐ明朝" pitchFamily="-107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614FD-F697-40EC-8C2E-D1A0B001C2C3}" type="slidenum">
              <a:rPr lang="en-US" altLang="ja-JP"/>
              <a:pPr/>
              <a:t>0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055C3-BD6B-443F-8BD2-D17A5C4DBF45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>
            <a:off x="623425" y="3389313"/>
            <a:ext cx="8659151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62524" y="2708275"/>
            <a:ext cx="8580953" cy="647700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63000" y="3460750"/>
            <a:ext cx="8580000" cy="503238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  <a:latin typeface="+mj-ea"/>
                <a:ea typeface="+mj-ea"/>
              </a:defRPr>
            </a:lvl1pPr>
          </a:lstStyle>
          <a:p>
            <a:endParaRPr lang="ja-JP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797300" y="5084763"/>
            <a:ext cx="23114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defRPr sz="1200" baseline="0">
                <a:solidFill>
                  <a:schemeClr val="bg2"/>
                </a:solidFill>
                <a:latin typeface="ＭＳ Ｐゴシック" pitchFamily="-107" charset="-128"/>
                <a:ea typeface="+mn-ea"/>
              </a:defRPr>
            </a:lvl1pPr>
          </a:lstStyle>
          <a:p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ページ(タイトルのみ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338" y="80628"/>
            <a:ext cx="9511637" cy="346075"/>
          </a:xfrm>
          <a:prstGeom prst="rect">
            <a:avLst/>
          </a:prstGeom>
        </p:spPr>
        <p:txBody>
          <a:bodyPr wrap="none" tIns="0" bIns="0" anchor="ctr"/>
          <a:lstStyle/>
          <a:p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69361"/>
            <a:ext cx="6747199" cy="18864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517345" y="6670801"/>
            <a:ext cx="364596" cy="187200"/>
          </a:xfrm>
          <a:prstGeom prst="rect">
            <a:avLst/>
          </a:prstGeom>
          <a:ln/>
        </p:spPr>
        <p:txBody>
          <a:bodyPr wrap="none" lIns="0" tIns="0" rIns="0" bIns="0" anchor="ctr" anchorCtr="0"/>
          <a:lstStyle>
            <a:lvl1pPr algn="ctr"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fld id="{02168C2A-6744-4759-B43D-EC36D16C19B5}" type="slidenum">
              <a:rPr lang="en-US" altLang="ja-JP" smtClean="0">
                <a:latin typeface="+mn-ea"/>
              </a:rPr>
              <a:pPr/>
              <a:t>&lt;#&gt;</a:t>
            </a:fld>
            <a:endParaRPr lang="en-US" altLang="ja-JP">
              <a:latin typeface="+mn-ea"/>
            </a:endParaRPr>
          </a:p>
        </p:txBody>
      </p:sp>
      <p:sp>
        <p:nvSpPr>
          <p:cNvPr id="7" name="フリーフォーム 6"/>
          <p:cNvSpPr/>
          <p:nvPr userDrawn="1"/>
        </p:nvSpPr>
        <p:spPr bwMode="auto">
          <a:xfrm>
            <a:off x="0" y="512676"/>
            <a:ext cx="9903600" cy="0"/>
          </a:xfrm>
          <a:custGeom>
            <a:avLst/>
            <a:gdLst>
              <a:gd name="connsiteX0" fmla="*/ 0 w 9060110"/>
              <a:gd name="connsiteY0" fmla="*/ 0 h 8389"/>
              <a:gd name="connsiteX1" fmla="*/ 9060110 w 9060110"/>
              <a:gd name="connsiteY1" fmla="*/ 8389 h 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60110" h="8389">
                <a:moveTo>
                  <a:pt x="0" y="0"/>
                </a:moveTo>
                <a:lnTo>
                  <a:pt x="9060110" y="8389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2" descr="ppt-blu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6335714"/>
            <a:ext cx="9906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69361"/>
            <a:ext cx="6747199" cy="18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800" baseline="0">
                <a:solidFill>
                  <a:schemeClr val="bg1"/>
                </a:solidFill>
                <a:latin typeface="(日本語用のフォントを使用)"/>
                <a:ea typeface="+mn-ea"/>
              </a:defRPr>
            </a:lvl1pPr>
          </a:lstStyle>
          <a:p>
            <a:r>
              <a:rPr lang="en-US" altLang="ja-JP" smtClean="0">
                <a:latin typeface="+mn-ea"/>
              </a:rPr>
              <a:t>© 2014 </a:t>
            </a:r>
            <a:r>
              <a:rPr lang="ja-JP" altLang="en-US" smtClean="0">
                <a:latin typeface="+mn-ea"/>
              </a:rPr>
              <a:t>株式会社○○ </a:t>
            </a:r>
            <a:r>
              <a:rPr lang="en-US" altLang="ja-JP" smtClean="0">
                <a:latin typeface="+mn-ea"/>
              </a:rPr>
              <a:t>all rights reserved.</a:t>
            </a:r>
            <a:endParaRPr lang="en-US" altLang="ja-JP">
              <a:latin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</p:sldLayoutIdLst>
  <p:hf hdr="0" dt="0"/>
  <p:txStyles>
    <p:titleStyle>
      <a:lvl1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2pPr>
      <a:lvl3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3pPr>
      <a:lvl4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4pPr>
      <a:lvl5pPr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5pPr>
      <a:lvl6pPr marL="4572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6pPr>
      <a:lvl7pPr marL="9144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7pPr>
      <a:lvl8pPr marL="13716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8pPr>
      <a:lvl9pPr marL="1828800" algn="l" rtl="0" fontAlgn="t">
        <a:spcBef>
          <a:spcPct val="0"/>
        </a:spcBef>
        <a:spcAft>
          <a:spcPct val="0"/>
        </a:spcAft>
        <a:defRPr kumimoji="1" sz="2000" b="1">
          <a:solidFill>
            <a:schemeClr val="accent2"/>
          </a:solidFill>
          <a:latin typeface="ＭＳ Ｐゴシック" pitchFamily="-107" charset="-128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mtClean="0"/>
              <a:t>タイトル</a:t>
            </a:r>
            <a:endParaRPr lang="ja-JP" alt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/>
              <a:t>サブタイトル</a:t>
            </a:r>
            <a:endParaRPr lang="ja-JP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タイトル</a:t>
            </a:r>
            <a:endParaRPr kumimoji="1" lang="ja-JP" altLang="en-US"/>
          </a:p>
        </p:txBody>
      </p:sp>
      <p:sp>
        <p:nvSpPr>
          <p:cNvPr id="6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© 2014 </a:t>
            </a:r>
            <a:r>
              <a:rPr lang="ja-JP" altLang="en-US" smtClean="0"/>
              <a:t>株式会社○○ </a:t>
            </a:r>
            <a:r>
              <a:rPr lang="en-US" altLang="ja-JP" smtClean="0"/>
              <a:t>all rights reserved.</a:t>
            </a:r>
            <a:endParaRPr lang="en-US" altLang="ja-JP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6476" y="728700"/>
            <a:ext cx="9518650" cy="1368425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ここに本文を入力します。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フォントサイズは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16pt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、行間は</a:t>
            </a:r>
            <a:r>
              <a:rPr lang="en-US" altLang="ja-JP" sz="1600" b="0" smtClean="0">
                <a:solidFill>
                  <a:schemeClr val="bg2"/>
                </a:solidFill>
                <a:latin typeface="+mn-ea"/>
              </a:rPr>
              <a:t>1.4</a:t>
            </a: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です。</a:t>
            </a:r>
            <a:endParaRPr lang="en-US" altLang="ja-JP" sz="1600" b="0" smtClean="0">
              <a:solidFill>
                <a:schemeClr val="bg2"/>
              </a:solidFill>
              <a:latin typeface="+mn-ea"/>
            </a:endParaRPr>
          </a:p>
          <a:p>
            <a:pPr marL="0" indent="0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ja-JP" altLang="en-US" sz="1600" b="0" smtClean="0">
                <a:solidFill>
                  <a:schemeClr val="bg2"/>
                </a:solidFill>
                <a:latin typeface="+mn-ea"/>
              </a:rPr>
              <a:t>フッターの著作権表示は、「挿入」タブの「ヘッダーとフッター」コマンドから入力できます。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93675" y="2347826"/>
            <a:ext cx="9518650" cy="1333202"/>
          </a:xfrm>
          <a:prstGeom prst="rect">
            <a:avLst/>
          </a:prstGeom>
        </p:spPr>
        <p:txBody>
          <a:bodyPr lIns="36000" tIns="36000" rIns="36000" bIns="36000"/>
          <a:lstStyle/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ここは箇条書きです。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/>
            </a:r>
            <a:b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</a:b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フォントサイズは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16pt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、行間は</a:t>
            </a:r>
            <a:r>
              <a:rPr kumimoji="1" lang="en-US" altLang="ja-JP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1.4</a:t>
            </a:r>
            <a:r>
              <a:rPr kumimoji="1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です。</a:t>
            </a:r>
            <a:endParaRPr kumimoji="1" lang="en-US" altLang="ja-JP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266700" marR="0" lvl="0" indent="-266700" algn="l" defTabSz="914400" rtl="0" eaLnBrk="1" fontAlgn="base" latinLnBrk="0" hangingPunct="1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段落前の間隔は、</a:t>
            </a:r>
            <a:r>
              <a:rPr lang="en-US" altLang="ja-JP" sz="1600" kern="0" smtClean="0">
                <a:solidFill>
                  <a:schemeClr val="bg2"/>
                </a:solidFill>
                <a:latin typeface="+mn-ea"/>
                <a:ea typeface="+mn-ea"/>
              </a:rPr>
              <a:t>12pt</a:t>
            </a:r>
            <a:r>
              <a:rPr lang="ja-JP" altLang="en-US" sz="1600" kern="0" smtClean="0">
                <a:solidFill>
                  <a:schemeClr val="bg2"/>
                </a:solidFill>
                <a:latin typeface="+mn-ea"/>
                <a:ea typeface="+mn-ea"/>
              </a:rPr>
              <a:t>です。</a:t>
            </a:r>
            <a:endParaRPr kumimoji="1" lang="ja-JP" altLang="en-US" sz="16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00026" y="4509120"/>
          <a:ext cx="565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546"/>
                <a:gridCol w="2988332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番号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項目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備考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フォントサイズ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12pt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2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罫線の太さ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0.75pt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smtClean="0">
                          <a:solidFill>
                            <a:schemeClr val="bg2"/>
                          </a:solidFill>
                          <a:latin typeface="+mn-ea"/>
                        </a:rPr>
                        <a:t>3</a:t>
                      </a:r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baseline="0">
                        <a:solidFill>
                          <a:schemeClr val="bg2"/>
                        </a:solidFill>
                        <a:latin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68C2A-6744-4759-B43D-EC36D16C19B5}" type="slidenum">
              <a:rPr lang="en-US" altLang="ja-JP" smtClean="0">
                <a:latin typeface="+mn-ea"/>
              </a:rPr>
              <a:pPr/>
              <a:t>1</a:t>
            </a:fld>
            <a:endParaRPr lang="en-US" altLang="ja-JP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メイリオ">
      <a:majorFont>
        <a:latin typeface="メイリオ"/>
        <a:ea typeface="メイリオ"/>
        <a:cs typeface="ＭＳ Ｐゴシック"/>
      </a:majorFont>
      <a:minorFont>
        <a:latin typeface="メイリオ"/>
        <a:ea typeface="メイリオ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  <a:ea typeface="ＭＳ Ｐゴシック" pitchFamily="-107" charset="-128"/>
            <a:cs typeface="ＭＳ Ｐゴシック" pitchFamily="-107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80</Words>
  <Application>Microsoft Office PowerPoint</Application>
  <PresentationFormat>A4 210 x 297 mm</PresentationFormat>
  <Paragraphs>23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タイトル</vt:lpstr>
      <vt:lpstr>タイトル</vt:lpstr>
    </vt:vector>
  </TitlesOfParts>
  <Company>MF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okutani</cp:lastModifiedBy>
  <cp:revision>52</cp:revision>
  <dcterms:created xsi:type="dcterms:W3CDTF">2009-03-09T01:25:54Z</dcterms:created>
  <dcterms:modified xsi:type="dcterms:W3CDTF">2014-08-07T00:38:52Z</dcterms:modified>
</cp:coreProperties>
</file>