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4" autoAdjust="0"/>
    <p:restoredTop sz="94660"/>
  </p:normalViewPr>
  <p:slideViewPr>
    <p:cSldViewPr showGuides="1">
      <p:cViewPr varScale="1">
        <p:scale>
          <a:sx n="87" d="100"/>
          <a:sy n="87" d="100"/>
        </p:scale>
        <p:origin x="-102" y="-84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rgbClr val="7030A0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9DA232AF-8CB5-4895-A812-9B35627CCDC0}" type="datetime4">
              <a:rPr lang="ja-JP" altLang="en-US" smtClean="0"/>
              <a:pPr/>
              <a:t>2014年8月7日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 descr="ppt-purpl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400" y="6271693"/>
            <a:ext cx="9903600" cy="58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sldNum="0"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10" name="サブタイトル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サブタイトル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C2CAAA1B-F5B4-44FB-B0E1-5CF1CF7A1BBD}" type="datetime4">
              <a:rPr lang="ja-JP" altLang="en-US" smtClean="0"/>
              <a:pPr/>
              <a:t>2014年8月7日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55</cp:revision>
  <dcterms:created xsi:type="dcterms:W3CDTF">2009-03-09T01:25:54Z</dcterms:created>
  <dcterms:modified xsi:type="dcterms:W3CDTF">2014-08-07T00:41:34Z</dcterms:modified>
</cp:coreProperties>
</file>